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8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922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077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509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924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18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675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95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100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335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093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01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35A88-07F0-4788-99AF-E5E01090299B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9313F-7613-4934-94FF-537DB6BB54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1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86910"/>
            <a:ext cx="9144000" cy="1915128"/>
          </a:xfrm>
        </p:spPr>
        <p:txBody>
          <a:bodyPr>
            <a:normAutofit fontScale="90000"/>
          </a:bodyPr>
          <a:lstStyle/>
          <a:p>
            <a:r>
              <a:rPr lang="en-US" sz="6600" dirty="0"/>
              <a:t>Way Forward on </a:t>
            </a:r>
            <a:br>
              <a:rPr lang="en-US" sz="6600" dirty="0"/>
            </a:br>
            <a:r>
              <a:rPr lang="en-US" sz="6600" dirty="0"/>
              <a:t>BS Spectrum Emissions Mask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z="3200" dirty="0"/>
          </a:p>
          <a:p>
            <a:r>
              <a:rPr lang="en-US" sz="3200" dirty="0"/>
              <a:t>Source: Ericsson</a:t>
            </a:r>
          </a:p>
          <a:p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14854" y="553332"/>
            <a:ext cx="10909739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77625" algn="r"/>
              </a:tabLst>
            </a:pPr>
            <a:r>
              <a:rPr kumimoji="0" lang="en-GB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NR AH meeting </a:t>
            </a:r>
            <a:r>
              <a:rPr kumimoji="0" lang="en-GB" altLang="en-US" sz="20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en-GB" altLang="en-US" sz="24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R4-1700274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Spokane, Washington, USA, 17 - 19 January, 2017</a:t>
            </a:r>
            <a:endParaRPr kumimoji="0" lang="en-US" altLang="zh-C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242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For the BS unwanted emissions, the following points are agreed up to this point in RAN4:</a:t>
            </a:r>
          </a:p>
          <a:p>
            <a:r>
              <a:rPr lang="en-US" dirty="0"/>
              <a:t>For the ITU-R response “transmission centric” Spectrum Emissions Mask (SEM) will be used</a:t>
            </a:r>
          </a:p>
          <a:p>
            <a:r>
              <a:rPr lang="en-US" dirty="0"/>
              <a:t>The SEM is applicable for a 200 MHz channel bandwidth</a:t>
            </a:r>
          </a:p>
          <a:p>
            <a:r>
              <a:rPr lang="en-US" dirty="0"/>
              <a:t>The SEM extends out to 500 MHz from the center of transmission </a:t>
            </a:r>
          </a:p>
          <a:p>
            <a:r>
              <a:rPr lang="en-US" dirty="0"/>
              <a:t>A measurement bandwidth of 1 MHz is used</a:t>
            </a:r>
          </a:p>
          <a:p>
            <a:r>
              <a:rPr lang="en-US" dirty="0"/>
              <a:t>The emissions limits should have the new limits in FCC Title 47, §30.203 as a baseline.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069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Two detailed proposals were considered at the RAN4 NR AH:</a:t>
            </a:r>
          </a:p>
          <a:p>
            <a:pPr marL="0" indent="0">
              <a:buNone/>
            </a:pPr>
            <a:r>
              <a:rPr lang="en-US" dirty="0"/>
              <a:t>From R4-17000076/77:</a:t>
            </a:r>
          </a:p>
          <a:p>
            <a:r>
              <a:rPr lang="en-US" dirty="0"/>
              <a:t>The SEM should also have a relative component corresponding to the ACLR (reduced by 3 dB) in the two first adjacent channels.</a:t>
            </a:r>
          </a:p>
          <a:p>
            <a:r>
              <a:rPr lang="en-US" dirty="0"/>
              <a:t>An absolute level should limit the spectrum mask (as well as ACLR) for lower BS output power levels.</a:t>
            </a:r>
          </a:p>
          <a:p>
            <a:pPr marL="0" indent="0">
              <a:buNone/>
            </a:pPr>
            <a:r>
              <a:rPr lang="en-US" dirty="0"/>
              <a:t>From R4-1700006:</a:t>
            </a:r>
          </a:p>
          <a:p>
            <a:r>
              <a:rPr lang="en-US" dirty="0"/>
              <a:t>Use FCC limits for BS with maximum </a:t>
            </a:r>
            <a:r>
              <a:rPr lang="en-US" dirty="0" err="1"/>
              <a:t>Tx</a:t>
            </a:r>
            <a:r>
              <a:rPr lang="en-US" dirty="0"/>
              <a:t> power &gt; 23 dBm</a:t>
            </a:r>
          </a:p>
          <a:p>
            <a:r>
              <a:rPr lang="en-US" dirty="0"/>
              <a:t>Use FCC limits minus 7 dB for BS with maximum </a:t>
            </a:r>
            <a:r>
              <a:rPr lang="en-US" dirty="0" err="1"/>
              <a:t>Tx</a:t>
            </a:r>
            <a:r>
              <a:rPr lang="en-US" dirty="0"/>
              <a:t> power ≤ 23 dBm.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6266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Way-Forward for BS SEM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749455" cy="435133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Two masks are defined for BS SEM, based on scenario:</a:t>
            </a:r>
          </a:p>
          <a:p>
            <a:r>
              <a:rPr lang="en-US" dirty="0"/>
              <a:t>Indoor</a:t>
            </a:r>
          </a:p>
          <a:p>
            <a:r>
              <a:rPr lang="en-US" dirty="0"/>
              <a:t>Outdoor (Urban hotspot, Suburban hotspot)</a:t>
            </a:r>
          </a:p>
          <a:p>
            <a:pPr marL="0" indent="0">
              <a:buNone/>
            </a:pPr>
            <a:r>
              <a:rPr lang="en-US" dirty="0"/>
              <a:t>Outdoor mask levels </a:t>
            </a:r>
          </a:p>
          <a:p>
            <a:r>
              <a:rPr lang="en-US" dirty="0"/>
              <a:t>For </a:t>
            </a:r>
            <a:r>
              <a:rPr lang="en-US" dirty="0" err="1"/>
              <a:t>for</a:t>
            </a:r>
            <a:r>
              <a:rPr lang="en-US" dirty="0"/>
              <a:t> </a:t>
            </a:r>
            <a:r>
              <a:rPr lang="en-US" dirty="0" err="1"/>
              <a:t>PTx</a:t>
            </a:r>
            <a:r>
              <a:rPr lang="en-US" dirty="0"/>
              <a:t> ≥ </a:t>
            </a:r>
            <a:r>
              <a:rPr lang="en-US" dirty="0" err="1"/>
              <a:t>P</a:t>
            </a:r>
            <a:r>
              <a:rPr lang="en-US" baseline="-25000" dirty="0" err="1"/>
              <a:t>Limit</a:t>
            </a:r>
            <a:r>
              <a:rPr lang="en-US" dirty="0"/>
              <a:t> dBm</a:t>
            </a:r>
          </a:p>
          <a:p>
            <a:pPr lvl="1"/>
            <a:r>
              <a:rPr lang="en-US" dirty="0"/>
              <a:t>FCC limits</a:t>
            </a:r>
          </a:p>
          <a:p>
            <a:r>
              <a:rPr lang="en-US" dirty="0"/>
              <a:t>For </a:t>
            </a:r>
            <a:r>
              <a:rPr lang="en-US" dirty="0" err="1"/>
              <a:t>PTx</a:t>
            </a:r>
            <a:r>
              <a:rPr lang="en-US" dirty="0"/>
              <a:t> &lt; </a:t>
            </a:r>
            <a:r>
              <a:rPr lang="en-US" dirty="0" err="1"/>
              <a:t>P</a:t>
            </a:r>
            <a:r>
              <a:rPr lang="en-US" baseline="-25000" dirty="0" err="1"/>
              <a:t>Limit</a:t>
            </a:r>
            <a:r>
              <a:rPr lang="en-US" dirty="0"/>
              <a:t> dBm</a:t>
            </a:r>
          </a:p>
          <a:p>
            <a:pPr lvl="1"/>
            <a:r>
              <a:rPr lang="en-US" dirty="0"/>
              <a:t>Fixed limit of -5 dBm (=FCC limit) for 0-20 MHz offset</a:t>
            </a:r>
          </a:p>
          <a:p>
            <a:pPr lvl="1"/>
            <a:r>
              <a:rPr lang="en-US" dirty="0"/>
              <a:t>Relative limits based on ACLR-3 dB for 20-400 MHz offset</a:t>
            </a:r>
          </a:p>
          <a:p>
            <a:pPr lvl="1"/>
            <a:r>
              <a:rPr lang="en-US" dirty="0"/>
              <a:t>Minimum level of the mask at -20 dBm</a:t>
            </a:r>
          </a:p>
          <a:p>
            <a:r>
              <a:rPr lang="en-US" dirty="0"/>
              <a:t>The power limit for a 200 MHz carrier is </a:t>
            </a:r>
            <a:r>
              <a:rPr lang="en-US" dirty="0" err="1"/>
              <a:t>P</a:t>
            </a:r>
            <a:r>
              <a:rPr lang="en-US" baseline="-25000" dirty="0" err="1"/>
              <a:t>Limit</a:t>
            </a:r>
            <a:r>
              <a:rPr lang="en-US" dirty="0"/>
              <a:t> = (</a:t>
            </a:r>
            <a:r>
              <a:rPr lang="en-US"/>
              <a:t>ACLR - 3 </a:t>
            </a:r>
            <a:r>
              <a:rPr lang="en-US" dirty="0"/>
              <a:t>dB) +23 </a:t>
            </a:r>
            <a:r>
              <a:rPr lang="en-US" dirty="0" err="1"/>
              <a:t>dBHz</a:t>
            </a:r>
            <a:r>
              <a:rPr lang="en-US" dirty="0"/>
              <a:t> - 13 dBm/</a:t>
            </a:r>
            <a:r>
              <a:rPr lang="en-US" dirty="0" err="1"/>
              <a:t>MHz.</a:t>
            </a:r>
            <a:endParaRPr lang="en-US" dirty="0"/>
          </a:p>
          <a:p>
            <a:pPr lvl="1"/>
            <a:r>
              <a:rPr lang="en-US" dirty="0"/>
              <a:t>Example: </a:t>
            </a:r>
            <a:r>
              <a:rPr lang="en-US" dirty="0" err="1"/>
              <a:t>P</a:t>
            </a:r>
            <a:r>
              <a:rPr lang="en-US" baseline="-25000" dirty="0" err="1"/>
              <a:t>Limit</a:t>
            </a:r>
            <a:r>
              <a:rPr lang="en-US" baseline="-25000" dirty="0"/>
              <a:t> </a:t>
            </a:r>
            <a:r>
              <a:rPr lang="en-US" dirty="0"/>
              <a:t>= 35 dBm, tentatively assuming ACLR = 28 dB</a:t>
            </a:r>
          </a:p>
          <a:p>
            <a:pPr marL="0" indent="0">
              <a:buNone/>
            </a:pPr>
            <a:r>
              <a:rPr lang="en-US" dirty="0"/>
              <a:t>Indoor mask levels:</a:t>
            </a:r>
          </a:p>
          <a:p>
            <a:r>
              <a:rPr lang="fr-FR" dirty="0"/>
              <a:t>FCC </a:t>
            </a:r>
            <a:r>
              <a:rPr lang="en-US" dirty="0"/>
              <a:t>limits</a:t>
            </a:r>
            <a:r>
              <a:rPr lang="fr-FR" dirty="0"/>
              <a:t> minus 7 dB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012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Tdocs: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R4-1700006, "Proposed BS ACLR/SEM/ACS values for coexistence study for WP5D on new radio access technology" (Nokia, Alcatel-Lucent Shanghai Bell).</a:t>
            </a:r>
          </a:p>
          <a:p>
            <a:pPr marL="0" indent="0">
              <a:buNone/>
            </a:pPr>
            <a:r>
              <a:rPr lang="en-US" dirty="0"/>
              <a:t>R4-1700076, "NR unwanted emissions for BS and UE in ITU-R response" (Ericsson).</a:t>
            </a:r>
          </a:p>
          <a:p>
            <a:pPr marL="0" indent="0">
              <a:buNone/>
            </a:pPr>
            <a:r>
              <a:rPr lang="en-US" dirty="0"/>
              <a:t>R4-1700077, "Spectrum emission mask for NR BS in ITU-R response" (Ericsson).</a:t>
            </a:r>
          </a:p>
          <a:p>
            <a:pPr marL="0" indent="0">
              <a:buNone/>
            </a:pPr>
            <a:r>
              <a:rPr lang="en-US" dirty="0"/>
              <a:t>R4-1700117, "Emission mask for </a:t>
            </a:r>
            <a:r>
              <a:rPr lang="en-US" dirty="0" err="1"/>
              <a:t>mmWave</a:t>
            </a:r>
            <a:r>
              <a:rPr lang="en-US" dirty="0"/>
              <a:t> bands" (Huawei, </a:t>
            </a:r>
            <a:r>
              <a:rPr lang="en-US" dirty="0" err="1"/>
              <a:t>Hisilicon</a:t>
            </a:r>
            <a:r>
              <a:rPr lang="en-US" dirty="0"/>
              <a:t>).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0668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390</Words>
  <Application>Microsoft Office PowerPoint</Application>
  <PresentationFormat>Widescreen</PresentationFormat>
  <Paragraphs>40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SimSun</vt:lpstr>
      <vt:lpstr>Arial</vt:lpstr>
      <vt:lpstr>Calibri</vt:lpstr>
      <vt:lpstr>Calibri Light</vt:lpstr>
      <vt:lpstr>等线</vt:lpstr>
      <vt:lpstr>Times New Roman</vt:lpstr>
      <vt:lpstr>Office Theme</vt:lpstr>
      <vt:lpstr>Way Forward on  BS Spectrum Emissions Mask</vt:lpstr>
      <vt:lpstr>Background (1)</vt:lpstr>
      <vt:lpstr>Background (2)</vt:lpstr>
      <vt:lpstr>Way-Forward for BS SEM</vt:lpstr>
      <vt:lpstr>Reference Tdocs: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BS Spectrum Emissions Mask</dc:title>
  <dc:creator>Johan Sköld</dc:creator>
  <cp:lastModifiedBy>Johan Sköld</cp:lastModifiedBy>
  <cp:revision>10</cp:revision>
  <dcterms:created xsi:type="dcterms:W3CDTF">2017-01-18T22:59:25Z</dcterms:created>
  <dcterms:modified xsi:type="dcterms:W3CDTF">2017-01-19T19:31:10Z</dcterms:modified>
</cp:coreProperties>
</file>